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8FA33-4539-2E76-BC78-127FF49B5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DFCF6-6CE0-1326-6E69-CB1736964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E309A-BC61-CFDA-8412-5160EB45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8D210-B2BB-FEB0-FD92-71498102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3CFD-C0AC-7335-B022-84CC1C17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8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74473-E90F-79F2-1ACD-68D1932B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B5F1F-A0C7-80CB-15C9-FC3A9109E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E5ACF-A320-4DEC-F484-AD57C884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27BDA-4427-964C-5E61-088D16E1C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33221-A15A-A525-7167-04B19F1D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3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59899-5B60-5558-7CF2-0E32E11A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48BD7-9426-99DB-D703-CD8176B85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67A1F-73F6-7086-8708-15D115663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B3953-6E9F-FCC4-F4E8-F988C09D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A264D-9BA3-6CF3-100B-3AF76126E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75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5B626-F26D-0008-1BB4-D7BB458F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3AA9-CF70-7631-4209-9B7F4ED3F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7040A-88F1-3DC7-B1E4-E9F544385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DFD19-1721-22F0-E54D-F1080B9C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C8811-2CAA-B595-4DC4-2427C5C44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7F3DF-30BA-4E80-80D2-24AB9FCD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9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2096E-DE2F-0DAE-5EFC-436CF048A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CE0DE-BF07-B14F-A174-C4915A806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21C77-1284-06E8-449F-B75D5BD5B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7B29E-C4F9-CBB8-EDAC-E6C414E2E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840601-24CB-C50B-AE48-B1B5F94B0B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519E1E-78DD-F936-B4C8-208AF335F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A8A0C-B676-C442-4153-A230D007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06359D-4C67-A94D-1CF3-AAABC25E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6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1170-8BCC-01CD-1FAC-9ADA1337F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3344A-2B26-F025-33AD-DD1C324E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78002-4996-410E-7C27-68E08137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98AAA-6D0E-CDC2-0BB0-7776C555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6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667848-6CF2-AFF2-91FD-131964B8F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985FE-8157-73E0-1574-2F6050791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A354C-BBD8-9826-884A-BE4CFF0C5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24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CF8E-55BF-E587-B606-7D55E1A1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404B8-4C76-035B-0508-5EC651643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EFB37-9C47-5BAE-9C03-12FFFDE09E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7B583-4FC6-4632-918B-E98DDAF3B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A04BB-0EEE-7E90-3C07-4341EFF6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78ADF-4FDE-67A5-EB95-04DB3187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B9B2A-6815-3705-0677-23E86B09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6FB66-A4F7-4131-B390-3C8435894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8BCFA-FB6A-586D-516A-96BB17D38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F0B28-5954-1DFF-A8AE-A731074C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07985-5D9C-0736-4BDF-EDC4B0016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B5290-164F-6971-90C5-CAB420C7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5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7831-0746-7E88-DB52-A75D93CE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422A9-24FC-34A6-2A7A-F40094B05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AA6C0-A39D-AC4B-B78F-181DC3CEF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24DDC-2FD2-B64A-B7F1-0E2EAD2D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5EC1A-6205-733B-8042-D3CA4E34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4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E5925-69A7-4494-D95A-1D4862837D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36D3C-BC0B-F796-F2D5-A18552F83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89432-01DA-445B-7CC5-7D4E72A8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D8AE3-F308-CE7A-1ED3-5EEBE7D66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8C936-C187-0FDC-4A5D-430B42E0C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9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B234C7-7070-1748-F25C-5F600EA85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709F0-A0D3-E64C-6E7B-3D836087C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38C0D-52CF-3FDD-1978-A2103E054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EAE18-2A5A-406A-9032-A4743027BC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6A170-9945-342A-3228-84EDD5676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F27AF-6703-CF1E-1324-EE23DE007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5BDA8-33C8-4E6A-B06A-007CD9A9A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9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479A-1C5B-CAAA-B89D-3BDF7C833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860" y="1565694"/>
            <a:ext cx="9092242" cy="3726612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DOWNTOWN PARKING LOT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CONCEPTUAL PLAN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CITY OF RIALTO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  <a:t>2-28-23</a:t>
            </a:r>
            <a:br>
              <a:rPr lang="en-U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4B8F3-EE5F-647B-C758-9F819600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07A21-6377-CA18-714E-FD253E2DF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05" y="0"/>
            <a:ext cx="909519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0611B6-D517-52DE-4B3C-EA1C74791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5193" y="798560"/>
            <a:ext cx="8144210" cy="448273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61155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07A21-6377-CA18-714E-FD253E2DF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05" y="0"/>
            <a:ext cx="909519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0611B6-D517-52DE-4B3C-EA1C74791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2145193" y="798560"/>
            <a:ext cx="8144210" cy="448273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21879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07A21-6377-CA18-714E-FD253E2DF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05" y="0"/>
            <a:ext cx="909519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0611B6-D517-52DE-4B3C-EA1C74791D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2145193" y="798560"/>
            <a:ext cx="8144210" cy="448273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13400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07A21-6377-CA18-714E-FD253E2DF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05" y="0"/>
            <a:ext cx="9095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4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750F43-77C7-54E0-B8EC-E47E65EDA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74" y="147862"/>
            <a:ext cx="4484111" cy="36893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226CB3-4EF3-05E6-E76C-67C0C5F8B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240" y="3027173"/>
            <a:ext cx="8621486" cy="36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2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68CB0C-13B8-1F51-BB7D-12F4C2835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198" t="21791" r="3198" b="-1004"/>
          <a:stretch/>
        </p:blipFill>
        <p:spPr>
          <a:xfrm>
            <a:off x="177826" y="962972"/>
            <a:ext cx="3945393" cy="2301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227383-9471-58C4-3458-8D116E389C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052" r="30736"/>
          <a:stretch/>
        </p:blipFill>
        <p:spPr>
          <a:xfrm>
            <a:off x="2545233" y="4259996"/>
            <a:ext cx="2208915" cy="2497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D1F788-B56F-B292-3A87-7FBCDB5E87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61" t="13645" r="32744"/>
          <a:stretch/>
        </p:blipFill>
        <p:spPr>
          <a:xfrm>
            <a:off x="5731329" y="917786"/>
            <a:ext cx="2247514" cy="280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DE38AD-0291-6521-0B21-288241D9265E}"/>
              </a:ext>
            </a:extLst>
          </p:cNvPr>
          <p:cNvSpPr txBox="1"/>
          <p:nvPr/>
        </p:nvSpPr>
        <p:spPr>
          <a:xfrm>
            <a:off x="439916" y="131975"/>
            <a:ext cx="3446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Option A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Solar Shade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A0D8B-E74E-6BA7-82EC-28E490D081C5}"/>
              </a:ext>
            </a:extLst>
          </p:cNvPr>
          <p:cNvSpPr txBox="1"/>
          <p:nvPr/>
        </p:nvSpPr>
        <p:spPr>
          <a:xfrm>
            <a:off x="5731329" y="86789"/>
            <a:ext cx="3107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Option B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Parking Pay Station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D6A9B1-AEB3-D9A5-6C8F-07B7670703EB}"/>
              </a:ext>
            </a:extLst>
          </p:cNvPr>
          <p:cNvSpPr txBox="1"/>
          <p:nvPr/>
        </p:nvSpPr>
        <p:spPr>
          <a:xfrm>
            <a:off x="2322757" y="3428999"/>
            <a:ext cx="3773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Option C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EV Charging Stations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01BB3F-0040-5C69-514A-440399E089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559" t="13212" r="1559" b="-397"/>
          <a:stretch/>
        </p:blipFill>
        <p:spPr>
          <a:xfrm>
            <a:off x="7347857" y="3991588"/>
            <a:ext cx="4579518" cy="2719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C655C2-FA31-8BC4-7459-895481DFB793}"/>
              </a:ext>
            </a:extLst>
          </p:cNvPr>
          <p:cNvSpPr txBox="1"/>
          <p:nvPr/>
        </p:nvSpPr>
        <p:spPr>
          <a:xfrm>
            <a:off x="8738136" y="3013501"/>
            <a:ext cx="3581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Option D</a:t>
            </a:r>
          </a:p>
          <a:p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Monument/ Signage</a:t>
            </a:r>
          </a:p>
        </p:txBody>
      </p:sp>
    </p:spTree>
    <p:extLst>
      <p:ext uri="{BB962C8B-B14F-4D97-AF65-F5344CB8AC3E}">
        <p14:creationId xmlns:p14="http://schemas.microsoft.com/office/powerpoint/2010/main" val="307325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34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Aharoni</vt:lpstr>
      <vt:lpstr>Arial</vt:lpstr>
      <vt:lpstr>Calibri</vt:lpstr>
      <vt:lpstr>Calibri Light</vt:lpstr>
      <vt:lpstr>Office Theme</vt:lpstr>
      <vt:lpstr>DOWNTOWN PARKING LOT CONCEPTUAL PLAN  CITY OF RIALTO 2-28-23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Harris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DOWNTOWN PARKING LOT CONCEPTUAL PLAN  CITY OF RIALTO 2-28-23</dc:title>
  <dc:creator>Randall Bliss</dc:creator>
  <cp:lastModifiedBy>Arron Brown</cp:lastModifiedBy>
  <cp:revision>5</cp:revision>
  <dcterms:created xsi:type="dcterms:W3CDTF">2023-02-13T22:26:32Z</dcterms:created>
  <dcterms:modified xsi:type="dcterms:W3CDTF">2023-02-23T02:11:31Z</dcterms:modified>
</cp:coreProperties>
</file>