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2" r:id="rId1"/>
  </p:sldMasterIdLst>
  <p:notesMasterIdLst>
    <p:notesMasterId r:id="rId24"/>
  </p:notesMasterIdLst>
  <p:sldIdLst>
    <p:sldId id="265" r:id="rId2"/>
    <p:sldId id="289" r:id="rId3"/>
    <p:sldId id="339" r:id="rId4"/>
    <p:sldId id="336" r:id="rId5"/>
    <p:sldId id="327" r:id="rId6"/>
    <p:sldId id="337" r:id="rId7"/>
    <p:sldId id="338" r:id="rId8"/>
    <p:sldId id="331" r:id="rId9"/>
    <p:sldId id="333" r:id="rId10"/>
    <p:sldId id="340" r:id="rId11"/>
    <p:sldId id="342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44C985-ADE1-4B25-96E2-FABA93D50D8B}" v="30" dt="2023-08-14T17:34:55.08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erine Stevens" userId="939988c6-2179-4e0c-8bfb-04f33755313e" providerId="ADAL" clId="{F044C985-ADE1-4B25-96E2-FABA93D50D8B}"/>
    <pc:docChg chg="undo custSel delSld modSld">
      <pc:chgData name="Katherine Stevens" userId="939988c6-2179-4e0c-8bfb-04f33755313e" providerId="ADAL" clId="{F044C985-ADE1-4B25-96E2-FABA93D50D8B}" dt="2023-08-14T18:03:25.917" v="2866" actId="20577"/>
      <pc:docMkLst>
        <pc:docMk/>
      </pc:docMkLst>
      <pc:sldChg chg="addSp delSp modSp mod">
        <pc:chgData name="Katherine Stevens" userId="939988c6-2179-4e0c-8bfb-04f33755313e" providerId="ADAL" clId="{F044C985-ADE1-4B25-96E2-FABA93D50D8B}" dt="2023-08-14T16:26:24.297" v="37" actId="1076"/>
        <pc:sldMkLst>
          <pc:docMk/>
          <pc:sldMk cId="876437491" sldId="327"/>
        </pc:sldMkLst>
        <pc:picChg chg="add mod">
          <ac:chgData name="Katherine Stevens" userId="939988c6-2179-4e0c-8bfb-04f33755313e" providerId="ADAL" clId="{F044C985-ADE1-4B25-96E2-FABA93D50D8B}" dt="2023-08-14T16:25:46.280" v="32" actId="1076"/>
          <ac:picMkLst>
            <pc:docMk/>
            <pc:sldMk cId="876437491" sldId="327"/>
            <ac:picMk id="5" creationId="{5FA7E8ED-0324-4E90-8605-A7E4BBBBB343}"/>
          </ac:picMkLst>
        </pc:picChg>
        <pc:picChg chg="del">
          <ac:chgData name="Katherine Stevens" userId="939988c6-2179-4e0c-8bfb-04f33755313e" providerId="ADAL" clId="{F044C985-ADE1-4B25-96E2-FABA93D50D8B}" dt="2023-08-14T16:25:24.849" v="30" actId="478"/>
          <ac:picMkLst>
            <pc:docMk/>
            <pc:sldMk cId="876437491" sldId="327"/>
            <ac:picMk id="7" creationId="{C1E51AC0-4C94-4FF0-865C-1ADEE8E8B171}"/>
          </ac:picMkLst>
        </pc:picChg>
        <pc:picChg chg="add mod">
          <ac:chgData name="Katherine Stevens" userId="939988c6-2179-4e0c-8bfb-04f33755313e" providerId="ADAL" clId="{F044C985-ADE1-4B25-96E2-FABA93D50D8B}" dt="2023-08-14T16:26:24.297" v="37" actId="1076"/>
          <ac:picMkLst>
            <pc:docMk/>
            <pc:sldMk cId="876437491" sldId="327"/>
            <ac:picMk id="9" creationId="{797D192A-3BF7-4CD3-88EE-743A81F40A26}"/>
          </ac:picMkLst>
        </pc:picChg>
        <pc:picChg chg="del">
          <ac:chgData name="Katherine Stevens" userId="939988c6-2179-4e0c-8bfb-04f33755313e" providerId="ADAL" clId="{F044C985-ADE1-4B25-96E2-FABA93D50D8B}" dt="2023-08-14T16:26:14.216" v="33" actId="478"/>
          <ac:picMkLst>
            <pc:docMk/>
            <pc:sldMk cId="876437491" sldId="327"/>
            <ac:picMk id="10" creationId="{F3C1A583-476F-43F3-978F-F9B81FADB111}"/>
          </ac:picMkLst>
        </pc:picChg>
      </pc:sldChg>
      <pc:sldChg chg="addSp delSp modSp mod">
        <pc:chgData name="Katherine Stevens" userId="939988c6-2179-4e0c-8bfb-04f33755313e" providerId="ADAL" clId="{F044C985-ADE1-4B25-96E2-FABA93D50D8B}" dt="2023-08-14T16:31:35.385" v="79" actId="1076"/>
        <pc:sldMkLst>
          <pc:docMk/>
          <pc:sldMk cId="2054908910" sldId="331"/>
        </pc:sldMkLst>
        <pc:picChg chg="del">
          <ac:chgData name="Katherine Stevens" userId="939988c6-2179-4e0c-8bfb-04f33755313e" providerId="ADAL" clId="{F044C985-ADE1-4B25-96E2-FABA93D50D8B}" dt="2023-08-14T16:31:03.265" v="72" actId="478"/>
          <ac:picMkLst>
            <pc:docMk/>
            <pc:sldMk cId="2054908910" sldId="331"/>
            <ac:picMk id="5" creationId="{B872C266-FB93-43FF-99E5-6D5A976B369C}"/>
          </ac:picMkLst>
        </pc:picChg>
        <pc:picChg chg="add mod">
          <ac:chgData name="Katherine Stevens" userId="939988c6-2179-4e0c-8bfb-04f33755313e" providerId="ADAL" clId="{F044C985-ADE1-4B25-96E2-FABA93D50D8B}" dt="2023-08-14T16:31:12.219" v="75" actId="1076"/>
          <ac:picMkLst>
            <pc:docMk/>
            <pc:sldMk cId="2054908910" sldId="331"/>
            <ac:picMk id="6" creationId="{811E3CEE-3A51-4E13-84F7-8F7B87754354}"/>
          </ac:picMkLst>
        </pc:picChg>
        <pc:picChg chg="add mod">
          <ac:chgData name="Katherine Stevens" userId="939988c6-2179-4e0c-8bfb-04f33755313e" providerId="ADAL" clId="{F044C985-ADE1-4B25-96E2-FABA93D50D8B}" dt="2023-08-14T16:31:35.385" v="79" actId="1076"/>
          <ac:picMkLst>
            <pc:docMk/>
            <pc:sldMk cId="2054908910" sldId="331"/>
            <ac:picMk id="9" creationId="{0EDB2663-FD4F-4955-B159-83E60C0E9A11}"/>
          </ac:picMkLst>
        </pc:picChg>
        <pc:picChg chg="del">
          <ac:chgData name="Katherine Stevens" userId="939988c6-2179-4e0c-8bfb-04f33755313e" providerId="ADAL" clId="{F044C985-ADE1-4B25-96E2-FABA93D50D8B}" dt="2023-08-14T16:31:30.786" v="76" actId="478"/>
          <ac:picMkLst>
            <pc:docMk/>
            <pc:sldMk cId="2054908910" sldId="331"/>
            <ac:picMk id="16" creationId="{DF3938B1-4F2D-4889-AFA9-FB6CEEAB9A5D}"/>
          </ac:picMkLst>
        </pc:picChg>
      </pc:sldChg>
      <pc:sldChg chg="addSp delSp modSp mod">
        <pc:chgData name="Katherine Stevens" userId="939988c6-2179-4e0c-8bfb-04f33755313e" providerId="ADAL" clId="{F044C985-ADE1-4B25-96E2-FABA93D50D8B}" dt="2023-08-14T16:35:00.229" v="98" actId="1076"/>
        <pc:sldMkLst>
          <pc:docMk/>
          <pc:sldMk cId="1124882005" sldId="333"/>
        </pc:sldMkLst>
        <pc:spChg chg="del mod">
          <ac:chgData name="Katherine Stevens" userId="939988c6-2179-4e0c-8bfb-04f33755313e" providerId="ADAL" clId="{F044C985-ADE1-4B25-96E2-FABA93D50D8B}" dt="2023-08-14T16:33:10.275" v="82" actId="478"/>
          <ac:spMkLst>
            <pc:docMk/>
            <pc:sldMk cId="1124882005" sldId="333"/>
            <ac:spMk id="2" creationId="{A6DFF446-AB7E-412F-A44A-365E4E9FDBB4}"/>
          </ac:spMkLst>
        </pc:spChg>
        <pc:picChg chg="add mod">
          <ac:chgData name="Katherine Stevens" userId="939988c6-2179-4e0c-8bfb-04f33755313e" providerId="ADAL" clId="{F044C985-ADE1-4B25-96E2-FABA93D50D8B}" dt="2023-08-14T16:35:00.229" v="98" actId="1076"/>
          <ac:picMkLst>
            <pc:docMk/>
            <pc:sldMk cId="1124882005" sldId="333"/>
            <ac:picMk id="6" creationId="{E7A1244C-C8F5-45F8-B478-13A7A1A485F7}"/>
          </ac:picMkLst>
        </pc:picChg>
        <pc:picChg chg="del mod">
          <ac:chgData name="Katherine Stevens" userId="939988c6-2179-4e0c-8bfb-04f33755313e" providerId="ADAL" clId="{F044C985-ADE1-4B25-96E2-FABA93D50D8B}" dt="2023-08-14T16:34:26.417" v="90" actId="478"/>
          <ac:picMkLst>
            <pc:docMk/>
            <pc:sldMk cId="1124882005" sldId="333"/>
            <ac:picMk id="9" creationId="{DC946F15-4344-4B6E-9C0D-5078A5413089}"/>
          </ac:picMkLst>
        </pc:picChg>
        <pc:picChg chg="add mod">
          <ac:chgData name="Katherine Stevens" userId="939988c6-2179-4e0c-8bfb-04f33755313e" providerId="ADAL" clId="{F044C985-ADE1-4B25-96E2-FABA93D50D8B}" dt="2023-08-14T16:34:34.650" v="93" actId="14100"/>
          <ac:picMkLst>
            <pc:docMk/>
            <pc:sldMk cId="1124882005" sldId="333"/>
            <ac:picMk id="10" creationId="{14FE0F59-4F7A-4580-BBCA-030C2E05CBCC}"/>
          </ac:picMkLst>
        </pc:picChg>
      </pc:sldChg>
      <pc:sldChg chg="addSp modSp mod">
        <pc:chgData name="Katherine Stevens" userId="939988c6-2179-4e0c-8bfb-04f33755313e" providerId="ADAL" clId="{F044C985-ADE1-4B25-96E2-FABA93D50D8B}" dt="2023-08-14T16:23:21.259" v="29" actId="1076"/>
        <pc:sldMkLst>
          <pc:docMk/>
          <pc:sldMk cId="2487217083" sldId="336"/>
        </pc:sldMkLst>
        <pc:spChg chg="mod">
          <ac:chgData name="Katherine Stevens" userId="939988c6-2179-4e0c-8bfb-04f33755313e" providerId="ADAL" clId="{F044C985-ADE1-4B25-96E2-FABA93D50D8B}" dt="2023-08-12T01:03:29.638" v="19" actId="20577"/>
          <ac:spMkLst>
            <pc:docMk/>
            <pc:sldMk cId="2487217083" sldId="336"/>
            <ac:spMk id="6" creationId="{A42E270C-9C27-457D-8410-C50D5660B3B1}"/>
          </ac:spMkLst>
        </pc:spChg>
        <pc:spChg chg="add mod">
          <ac:chgData name="Katherine Stevens" userId="939988c6-2179-4e0c-8bfb-04f33755313e" providerId="ADAL" clId="{F044C985-ADE1-4B25-96E2-FABA93D50D8B}" dt="2023-08-12T01:04:42.618" v="23" actId="1582"/>
          <ac:spMkLst>
            <pc:docMk/>
            <pc:sldMk cId="2487217083" sldId="336"/>
            <ac:spMk id="9" creationId="{D78A3468-A7BE-4B3F-A217-F622D894F438}"/>
          </ac:spMkLst>
        </pc:spChg>
        <pc:spChg chg="add mod">
          <ac:chgData name="Katherine Stevens" userId="939988c6-2179-4e0c-8bfb-04f33755313e" providerId="ADAL" clId="{F044C985-ADE1-4B25-96E2-FABA93D50D8B}" dt="2023-08-14T16:23:01.515" v="25" actId="1076"/>
          <ac:spMkLst>
            <pc:docMk/>
            <pc:sldMk cId="2487217083" sldId="336"/>
            <ac:spMk id="10" creationId="{D7AA5CC4-D0A1-42AC-A217-A8F9959DFC4B}"/>
          </ac:spMkLst>
        </pc:spChg>
        <pc:spChg chg="add mod">
          <ac:chgData name="Katherine Stevens" userId="939988c6-2179-4e0c-8bfb-04f33755313e" providerId="ADAL" clId="{F044C985-ADE1-4B25-96E2-FABA93D50D8B}" dt="2023-08-14T16:23:08.422" v="27" actId="1076"/>
          <ac:spMkLst>
            <pc:docMk/>
            <pc:sldMk cId="2487217083" sldId="336"/>
            <ac:spMk id="11" creationId="{721EC3DF-0164-42CF-9447-63269D60DA22}"/>
          </ac:spMkLst>
        </pc:spChg>
        <pc:spChg chg="add mod">
          <ac:chgData name="Katherine Stevens" userId="939988c6-2179-4e0c-8bfb-04f33755313e" providerId="ADAL" clId="{F044C985-ADE1-4B25-96E2-FABA93D50D8B}" dt="2023-08-14T16:23:21.259" v="29" actId="1076"/>
          <ac:spMkLst>
            <pc:docMk/>
            <pc:sldMk cId="2487217083" sldId="336"/>
            <ac:spMk id="12" creationId="{FB247D7E-34F7-4B97-8CBF-EC4FEFAA9FDE}"/>
          </ac:spMkLst>
        </pc:spChg>
      </pc:sldChg>
      <pc:sldChg chg="addSp delSp modSp mod">
        <pc:chgData name="Katherine Stevens" userId="939988c6-2179-4e0c-8bfb-04f33755313e" providerId="ADAL" clId="{F044C985-ADE1-4B25-96E2-FABA93D50D8B}" dt="2023-08-14T16:29:00.786" v="62" actId="20577"/>
        <pc:sldMkLst>
          <pc:docMk/>
          <pc:sldMk cId="1166444429" sldId="337"/>
        </pc:sldMkLst>
        <pc:spChg chg="mod">
          <ac:chgData name="Katherine Stevens" userId="939988c6-2179-4e0c-8bfb-04f33755313e" providerId="ADAL" clId="{F044C985-ADE1-4B25-96E2-FABA93D50D8B}" dt="2023-08-14T16:29:00.786" v="62" actId="20577"/>
          <ac:spMkLst>
            <pc:docMk/>
            <pc:sldMk cId="1166444429" sldId="337"/>
            <ac:spMk id="13" creationId="{5E67637E-7227-4F2E-8EA7-28C53D16D848}"/>
          </ac:spMkLst>
        </pc:spChg>
        <pc:picChg chg="add mod">
          <ac:chgData name="Katherine Stevens" userId="939988c6-2179-4e0c-8bfb-04f33755313e" providerId="ADAL" clId="{F044C985-ADE1-4B25-96E2-FABA93D50D8B}" dt="2023-08-14T16:27:23.239" v="43" actId="1076"/>
          <ac:picMkLst>
            <pc:docMk/>
            <pc:sldMk cId="1166444429" sldId="337"/>
            <ac:picMk id="5" creationId="{FE8298FA-6155-49E9-888A-E500909E8A59}"/>
          </ac:picMkLst>
        </pc:picChg>
        <pc:picChg chg="add mod">
          <ac:chgData name="Katherine Stevens" userId="939988c6-2179-4e0c-8bfb-04f33755313e" providerId="ADAL" clId="{F044C985-ADE1-4B25-96E2-FABA93D50D8B}" dt="2023-08-14T16:28:43.527" v="56" actId="1076"/>
          <ac:picMkLst>
            <pc:docMk/>
            <pc:sldMk cId="1166444429" sldId="337"/>
            <ac:picMk id="7" creationId="{96AA00D5-3163-461C-BFCB-A38E27744256}"/>
          </ac:picMkLst>
        </pc:picChg>
        <pc:picChg chg="del">
          <ac:chgData name="Katherine Stevens" userId="939988c6-2179-4e0c-8bfb-04f33755313e" providerId="ADAL" clId="{F044C985-ADE1-4B25-96E2-FABA93D50D8B}" dt="2023-08-14T16:27:09.032" v="38" actId="478"/>
          <ac:picMkLst>
            <pc:docMk/>
            <pc:sldMk cId="1166444429" sldId="337"/>
            <ac:picMk id="12" creationId="{99711BEF-D40E-4270-8866-748216AEFD29}"/>
          </ac:picMkLst>
        </pc:picChg>
        <pc:picChg chg="del">
          <ac:chgData name="Katherine Stevens" userId="939988c6-2179-4e0c-8bfb-04f33755313e" providerId="ADAL" clId="{F044C985-ADE1-4B25-96E2-FABA93D50D8B}" dt="2023-08-14T16:28:06.538" v="51" actId="478"/>
          <ac:picMkLst>
            <pc:docMk/>
            <pc:sldMk cId="1166444429" sldId="337"/>
            <ac:picMk id="15" creationId="{3A3B38B5-AD6B-4827-B861-6B2C8137B78F}"/>
          </ac:picMkLst>
        </pc:picChg>
      </pc:sldChg>
      <pc:sldChg chg="addSp delSp modSp mod">
        <pc:chgData name="Katherine Stevens" userId="939988c6-2179-4e0c-8bfb-04f33755313e" providerId="ADAL" clId="{F044C985-ADE1-4B25-96E2-FABA93D50D8B}" dt="2023-08-14T16:30:20.786" v="71" actId="1076"/>
        <pc:sldMkLst>
          <pc:docMk/>
          <pc:sldMk cId="371208051" sldId="338"/>
        </pc:sldMkLst>
        <pc:picChg chg="add mod">
          <ac:chgData name="Katherine Stevens" userId="939988c6-2179-4e0c-8bfb-04f33755313e" providerId="ADAL" clId="{F044C985-ADE1-4B25-96E2-FABA93D50D8B}" dt="2023-08-14T16:29:49.847" v="67" actId="1076"/>
          <ac:picMkLst>
            <pc:docMk/>
            <pc:sldMk cId="371208051" sldId="338"/>
            <ac:picMk id="5" creationId="{80C33BE8-07C2-4E5D-9757-E1CCC7CEB797}"/>
          </ac:picMkLst>
        </pc:picChg>
        <pc:picChg chg="add mod">
          <ac:chgData name="Katherine Stevens" userId="939988c6-2179-4e0c-8bfb-04f33755313e" providerId="ADAL" clId="{F044C985-ADE1-4B25-96E2-FABA93D50D8B}" dt="2023-08-14T16:30:20.786" v="71" actId="1076"/>
          <ac:picMkLst>
            <pc:docMk/>
            <pc:sldMk cId="371208051" sldId="338"/>
            <ac:picMk id="7" creationId="{7EDA224E-4C33-4A87-8545-24D5171E59A4}"/>
          </ac:picMkLst>
        </pc:picChg>
        <pc:picChg chg="del">
          <ac:chgData name="Katherine Stevens" userId="939988c6-2179-4e0c-8bfb-04f33755313e" providerId="ADAL" clId="{F044C985-ADE1-4B25-96E2-FABA93D50D8B}" dt="2023-08-14T16:29:37.707" v="63" actId="478"/>
          <ac:picMkLst>
            <pc:docMk/>
            <pc:sldMk cId="371208051" sldId="338"/>
            <ac:picMk id="10" creationId="{FD639C96-6FC7-4107-B121-AAADBD4158C2}"/>
          </ac:picMkLst>
        </pc:picChg>
        <pc:picChg chg="del">
          <ac:chgData name="Katherine Stevens" userId="939988c6-2179-4e0c-8bfb-04f33755313e" providerId="ADAL" clId="{F044C985-ADE1-4B25-96E2-FABA93D50D8B}" dt="2023-08-14T16:30:13.185" v="68" actId="478"/>
          <ac:picMkLst>
            <pc:docMk/>
            <pc:sldMk cId="371208051" sldId="338"/>
            <ac:picMk id="14" creationId="{6ECDB07D-AD55-421E-8312-58F9A1017027}"/>
          </ac:picMkLst>
        </pc:picChg>
      </pc:sldChg>
      <pc:sldChg chg="addSp delSp modSp mod">
        <pc:chgData name="Katherine Stevens" userId="939988c6-2179-4e0c-8bfb-04f33755313e" providerId="ADAL" clId="{F044C985-ADE1-4B25-96E2-FABA93D50D8B}" dt="2023-08-14T17:49:48.158" v="2847" actId="1076"/>
        <pc:sldMkLst>
          <pc:docMk/>
          <pc:sldMk cId="495249614" sldId="340"/>
        </pc:sldMkLst>
        <pc:spChg chg="mod">
          <ac:chgData name="Katherine Stevens" userId="939988c6-2179-4e0c-8bfb-04f33755313e" providerId="ADAL" clId="{F044C985-ADE1-4B25-96E2-FABA93D50D8B}" dt="2023-08-14T16:36:49.920" v="121" actId="27636"/>
          <ac:spMkLst>
            <pc:docMk/>
            <pc:sldMk cId="495249614" sldId="340"/>
            <ac:spMk id="3" creationId="{00000000-0000-0000-0000-000000000000}"/>
          </ac:spMkLst>
        </pc:spChg>
        <pc:spChg chg="add del mod">
          <ac:chgData name="Katherine Stevens" userId="939988c6-2179-4e0c-8bfb-04f33755313e" providerId="ADAL" clId="{F044C985-ADE1-4B25-96E2-FABA93D50D8B}" dt="2023-08-14T16:37:50.786" v="151" actId="478"/>
          <ac:spMkLst>
            <pc:docMk/>
            <pc:sldMk cId="495249614" sldId="340"/>
            <ac:spMk id="5" creationId="{3ADE7468-A81C-4C86-BC08-387A7C2C8D08}"/>
          </ac:spMkLst>
        </pc:spChg>
        <pc:spChg chg="add mod">
          <ac:chgData name="Katherine Stevens" userId="939988c6-2179-4e0c-8bfb-04f33755313e" providerId="ADAL" clId="{F044C985-ADE1-4B25-96E2-FABA93D50D8B}" dt="2023-08-14T17:46:14.672" v="2820" actId="20577"/>
          <ac:spMkLst>
            <pc:docMk/>
            <pc:sldMk cId="495249614" sldId="340"/>
            <ac:spMk id="6" creationId="{25A18902-3818-46B7-A296-9A39DAFD58D5}"/>
          </ac:spMkLst>
        </pc:spChg>
        <pc:cxnChg chg="add mod">
          <ac:chgData name="Katherine Stevens" userId="939988c6-2179-4e0c-8bfb-04f33755313e" providerId="ADAL" clId="{F044C985-ADE1-4B25-96E2-FABA93D50D8B}" dt="2023-08-14T17:49:48.158" v="2847" actId="1076"/>
          <ac:cxnSpMkLst>
            <pc:docMk/>
            <pc:sldMk cId="495249614" sldId="340"/>
            <ac:cxnSpMk id="10" creationId="{6DF9A86E-FB1F-4405-8FF3-36D6ECEB4AC1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9:53.152" v="2848" actId="1076"/>
        <pc:sldMkLst>
          <pc:docMk/>
          <pc:sldMk cId="3920396809" sldId="342"/>
        </pc:sldMkLst>
        <pc:spChg chg="add mod">
          <ac:chgData name="Katherine Stevens" userId="939988c6-2179-4e0c-8bfb-04f33755313e" providerId="ADAL" clId="{F044C985-ADE1-4B25-96E2-FABA93D50D8B}" dt="2023-08-14T17:46:19.011" v="2821" actId="20577"/>
          <ac:spMkLst>
            <pc:docMk/>
            <pc:sldMk cId="3920396809" sldId="342"/>
            <ac:spMk id="5" creationId="{08380085-4CB5-4924-8204-288FF7A8FAD5}"/>
          </ac:spMkLst>
        </pc:spChg>
        <pc:cxnChg chg="add mod">
          <ac:chgData name="Katherine Stevens" userId="939988c6-2179-4e0c-8bfb-04f33755313e" providerId="ADAL" clId="{F044C985-ADE1-4B25-96E2-FABA93D50D8B}" dt="2023-08-14T17:49:53.152" v="2848" actId="1076"/>
          <ac:cxnSpMkLst>
            <pc:docMk/>
            <pc:sldMk cId="3920396809" sldId="342"/>
            <ac:cxnSpMk id="6" creationId="{A12540FC-112D-4F04-A666-EC125EF90576}"/>
          </ac:cxnSpMkLst>
        </pc:cxnChg>
      </pc:sldChg>
      <pc:sldChg chg="addSp modSp del mod">
        <pc:chgData name="Katherine Stevens" userId="939988c6-2179-4e0c-8bfb-04f33755313e" providerId="ADAL" clId="{F044C985-ADE1-4B25-96E2-FABA93D50D8B}" dt="2023-08-14T16:51:35.217" v="623" actId="47"/>
        <pc:sldMkLst>
          <pc:docMk/>
          <pc:sldMk cId="873042742" sldId="343"/>
        </pc:sldMkLst>
        <pc:spChg chg="add mod">
          <ac:chgData name="Katherine Stevens" userId="939988c6-2179-4e0c-8bfb-04f33755313e" providerId="ADAL" clId="{F044C985-ADE1-4B25-96E2-FABA93D50D8B}" dt="2023-08-14T16:51:16.465" v="622" actId="20577"/>
          <ac:spMkLst>
            <pc:docMk/>
            <pc:sldMk cId="873042742" sldId="343"/>
            <ac:spMk id="5" creationId="{5545FC60-7D2E-4C82-A372-216BBC249F15}"/>
          </ac:spMkLst>
        </pc:spChg>
      </pc:sldChg>
      <pc:sldChg chg="addSp modSp mod">
        <pc:chgData name="Katherine Stevens" userId="939988c6-2179-4e0c-8bfb-04f33755313e" providerId="ADAL" clId="{F044C985-ADE1-4B25-96E2-FABA93D50D8B}" dt="2023-08-14T17:49:57.133" v="2849" actId="1076"/>
        <pc:sldMkLst>
          <pc:docMk/>
          <pc:sldMk cId="1827305038" sldId="344"/>
        </pc:sldMkLst>
        <pc:spChg chg="add mod">
          <ac:chgData name="Katherine Stevens" userId="939988c6-2179-4e0c-8bfb-04f33755313e" providerId="ADAL" clId="{F044C985-ADE1-4B25-96E2-FABA93D50D8B}" dt="2023-08-14T17:46:22.851" v="2822" actId="20577"/>
          <ac:spMkLst>
            <pc:docMk/>
            <pc:sldMk cId="1827305038" sldId="344"/>
            <ac:spMk id="5" creationId="{63766941-1F6D-4FCE-9ADC-4D78C7E03767}"/>
          </ac:spMkLst>
        </pc:spChg>
        <pc:cxnChg chg="add mod">
          <ac:chgData name="Katherine Stevens" userId="939988c6-2179-4e0c-8bfb-04f33755313e" providerId="ADAL" clId="{F044C985-ADE1-4B25-96E2-FABA93D50D8B}" dt="2023-08-14T17:49:57.133" v="2849" actId="1076"/>
          <ac:cxnSpMkLst>
            <pc:docMk/>
            <pc:sldMk cId="1827305038" sldId="344"/>
            <ac:cxnSpMk id="6" creationId="{0DC126FF-F20C-4BE7-835C-07A0FC386998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50:01.482" v="2850" actId="1076"/>
        <pc:sldMkLst>
          <pc:docMk/>
          <pc:sldMk cId="884098348" sldId="345"/>
        </pc:sldMkLst>
        <pc:spChg chg="add mod">
          <ac:chgData name="Katherine Stevens" userId="939988c6-2179-4e0c-8bfb-04f33755313e" providerId="ADAL" clId="{F044C985-ADE1-4B25-96E2-FABA93D50D8B}" dt="2023-08-14T17:46:31.395" v="2826" actId="20577"/>
          <ac:spMkLst>
            <pc:docMk/>
            <pc:sldMk cId="884098348" sldId="345"/>
            <ac:spMk id="5" creationId="{F52F7890-9B22-4B75-BADB-03460F39E49A}"/>
          </ac:spMkLst>
        </pc:spChg>
        <pc:cxnChg chg="add mod">
          <ac:chgData name="Katherine Stevens" userId="939988c6-2179-4e0c-8bfb-04f33755313e" providerId="ADAL" clId="{F044C985-ADE1-4B25-96E2-FABA93D50D8B}" dt="2023-08-14T17:50:01.482" v="2850" actId="1076"/>
          <ac:cxnSpMkLst>
            <pc:docMk/>
            <pc:sldMk cId="884098348" sldId="345"/>
            <ac:cxnSpMk id="6" creationId="{0035168A-7721-46F7-A609-03B9C281B9CB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50:10.212" v="2851" actId="1076"/>
        <pc:sldMkLst>
          <pc:docMk/>
          <pc:sldMk cId="2137267381" sldId="346"/>
        </pc:sldMkLst>
        <pc:spChg chg="add mod">
          <ac:chgData name="Katherine Stevens" userId="939988c6-2179-4e0c-8bfb-04f33755313e" providerId="ADAL" clId="{F044C985-ADE1-4B25-96E2-FABA93D50D8B}" dt="2023-08-14T17:46:38.236" v="2830" actId="20577"/>
          <ac:spMkLst>
            <pc:docMk/>
            <pc:sldMk cId="2137267381" sldId="346"/>
            <ac:spMk id="5" creationId="{27F12D17-5A9D-49A4-8845-E114A4D537D6}"/>
          </ac:spMkLst>
        </pc:spChg>
        <pc:cxnChg chg="add mod">
          <ac:chgData name="Katherine Stevens" userId="939988c6-2179-4e0c-8bfb-04f33755313e" providerId="ADAL" clId="{F044C985-ADE1-4B25-96E2-FABA93D50D8B}" dt="2023-08-14T17:50:10.212" v="2851" actId="1076"/>
          <ac:cxnSpMkLst>
            <pc:docMk/>
            <pc:sldMk cId="2137267381" sldId="346"/>
            <ac:cxnSpMk id="6" creationId="{6D63435F-30F3-4183-BB4F-06F5D3FF2B1C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50:16.838" v="2852" actId="1076"/>
        <pc:sldMkLst>
          <pc:docMk/>
          <pc:sldMk cId="665569983" sldId="347"/>
        </pc:sldMkLst>
        <pc:spChg chg="add mod">
          <ac:chgData name="Katherine Stevens" userId="939988c6-2179-4e0c-8bfb-04f33755313e" providerId="ADAL" clId="{F044C985-ADE1-4B25-96E2-FABA93D50D8B}" dt="2023-08-14T17:46:44.993" v="2833" actId="20577"/>
          <ac:spMkLst>
            <pc:docMk/>
            <pc:sldMk cId="665569983" sldId="347"/>
            <ac:spMk id="5" creationId="{A264921F-B2E0-4F4E-A7E4-05F59DF76A6F}"/>
          </ac:spMkLst>
        </pc:spChg>
        <pc:cxnChg chg="add mod">
          <ac:chgData name="Katherine Stevens" userId="939988c6-2179-4e0c-8bfb-04f33755313e" providerId="ADAL" clId="{F044C985-ADE1-4B25-96E2-FABA93D50D8B}" dt="2023-08-14T17:50:16.838" v="2852" actId="1076"/>
          <ac:cxnSpMkLst>
            <pc:docMk/>
            <pc:sldMk cId="665569983" sldId="347"/>
            <ac:cxnSpMk id="6" creationId="{0EC545CB-6F77-4407-9CA8-B4602A9A97B5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9:42.492" v="2846" actId="1076"/>
        <pc:sldMkLst>
          <pc:docMk/>
          <pc:sldMk cId="4145350235" sldId="348"/>
        </pc:sldMkLst>
        <pc:spChg chg="add mod">
          <ac:chgData name="Katherine Stevens" userId="939988c6-2179-4e0c-8bfb-04f33755313e" providerId="ADAL" clId="{F044C985-ADE1-4B25-96E2-FABA93D50D8B}" dt="2023-08-14T17:46:06.251" v="2815" actId="20577"/>
          <ac:spMkLst>
            <pc:docMk/>
            <pc:sldMk cId="4145350235" sldId="348"/>
            <ac:spMk id="5" creationId="{6A8C3D05-1777-4101-8A04-EBFF814198B3}"/>
          </ac:spMkLst>
        </pc:spChg>
        <pc:cxnChg chg="add mod">
          <ac:chgData name="Katherine Stevens" userId="939988c6-2179-4e0c-8bfb-04f33755313e" providerId="ADAL" clId="{F044C985-ADE1-4B25-96E2-FABA93D50D8B}" dt="2023-08-14T17:49:42.492" v="2846" actId="1076"/>
          <ac:cxnSpMkLst>
            <pc:docMk/>
            <pc:sldMk cId="4145350235" sldId="348"/>
            <ac:cxnSpMk id="6" creationId="{BA8291E6-4C31-4110-95F1-258D8BEE20E9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9:30.793" v="2845" actId="1076"/>
        <pc:sldMkLst>
          <pc:docMk/>
          <pc:sldMk cId="1033287126" sldId="349"/>
        </pc:sldMkLst>
        <pc:spChg chg="add mod">
          <ac:chgData name="Katherine Stevens" userId="939988c6-2179-4e0c-8bfb-04f33755313e" providerId="ADAL" clId="{F044C985-ADE1-4B25-96E2-FABA93D50D8B}" dt="2023-08-14T17:46:54.992" v="2837" actId="20577"/>
          <ac:spMkLst>
            <pc:docMk/>
            <pc:sldMk cId="1033287126" sldId="349"/>
            <ac:spMk id="5" creationId="{39731C39-F227-499B-A10A-913E9F371338}"/>
          </ac:spMkLst>
        </pc:spChg>
        <pc:cxnChg chg="add mod">
          <ac:chgData name="Katherine Stevens" userId="939988c6-2179-4e0c-8bfb-04f33755313e" providerId="ADAL" clId="{F044C985-ADE1-4B25-96E2-FABA93D50D8B}" dt="2023-08-14T17:49:30.793" v="2845" actId="1076"/>
          <ac:cxnSpMkLst>
            <pc:docMk/>
            <pc:sldMk cId="1033287126" sldId="349"/>
            <ac:cxnSpMk id="6" creationId="{9C059801-A051-4D90-9DB5-02909E55DF7C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9:24.365" v="2844" actId="1076"/>
        <pc:sldMkLst>
          <pc:docMk/>
          <pc:sldMk cId="1403540686" sldId="350"/>
        </pc:sldMkLst>
        <pc:spChg chg="add mod">
          <ac:chgData name="Katherine Stevens" userId="939988c6-2179-4e0c-8bfb-04f33755313e" providerId="ADAL" clId="{F044C985-ADE1-4B25-96E2-FABA93D50D8B}" dt="2023-08-14T17:46:58.596" v="2838" actId="20577"/>
          <ac:spMkLst>
            <pc:docMk/>
            <pc:sldMk cId="1403540686" sldId="350"/>
            <ac:spMk id="5" creationId="{8DDFA698-9B22-4F0F-9447-DC2EEB8783FB}"/>
          </ac:spMkLst>
        </pc:spChg>
        <pc:cxnChg chg="add mod">
          <ac:chgData name="Katherine Stevens" userId="939988c6-2179-4e0c-8bfb-04f33755313e" providerId="ADAL" clId="{F044C985-ADE1-4B25-96E2-FABA93D50D8B}" dt="2023-08-14T17:49:24.365" v="2844" actId="1076"/>
          <ac:cxnSpMkLst>
            <pc:docMk/>
            <pc:sldMk cId="1403540686" sldId="350"/>
            <ac:cxnSpMk id="6" creationId="{7C7868E7-11AD-42A3-932F-84E103776F9E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5:39.865" v="2804" actId="20577"/>
        <pc:sldMkLst>
          <pc:docMk/>
          <pc:sldMk cId="467634348" sldId="351"/>
        </pc:sldMkLst>
        <pc:spChg chg="add mod">
          <ac:chgData name="Katherine Stevens" userId="939988c6-2179-4e0c-8bfb-04f33755313e" providerId="ADAL" clId="{F044C985-ADE1-4B25-96E2-FABA93D50D8B}" dt="2023-08-14T17:45:39.865" v="2804" actId="20577"/>
          <ac:spMkLst>
            <pc:docMk/>
            <pc:sldMk cId="467634348" sldId="351"/>
            <ac:spMk id="5" creationId="{AB7B8C08-1CB0-4AF0-9231-64A72C7CA293}"/>
          </ac:spMkLst>
        </pc:spChg>
        <pc:cxnChg chg="add mod">
          <ac:chgData name="Katherine Stevens" userId="939988c6-2179-4e0c-8bfb-04f33755313e" providerId="ADAL" clId="{F044C985-ADE1-4B25-96E2-FABA93D50D8B}" dt="2023-08-14T17:32:00.809" v="2648" actId="14100"/>
          <ac:cxnSpMkLst>
            <pc:docMk/>
            <pc:sldMk cId="467634348" sldId="351"/>
            <ac:cxnSpMk id="6" creationId="{BB196A00-DB07-4E95-A691-17D9586090CC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7:20.301" v="2843" actId="1076"/>
        <pc:sldMkLst>
          <pc:docMk/>
          <pc:sldMk cId="2204430239" sldId="352"/>
        </pc:sldMkLst>
        <pc:spChg chg="add mod">
          <ac:chgData name="Katherine Stevens" userId="939988c6-2179-4e0c-8bfb-04f33755313e" providerId="ADAL" clId="{F044C985-ADE1-4B25-96E2-FABA93D50D8B}" dt="2023-08-14T17:47:06.779" v="2842" actId="20577"/>
          <ac:spMkLst>
            <pc:docMk/>
            <pc:sldMk cId="2204430239" sldId="352"/>
            <ac:spMk id="5" creationId="{47FEE37C-1CA3-4311-AEB9-C0E4FFFA9D2D}"/>
          </ac:spMkLst>
        </pc:spChg>
        <pc:cxnChg chg="add mod">
          <ac:chgData name="Katherine Stevens" userId="939988c6-2179-4e0c-8bfb-04f33755313e" providerId="ADAL" clId="{F044C985-ADE1-4B25-96E2-FABA93D50D8B}" dt="2023-08-14T17:47:20.301" v="2843" actId="1076"/>
          <ac:cxnSpMkLst>
            <pc:docMk/>
            <pc:sldMk cId="2204430239" sldId="352"/>
            <ac:cxnSpMk id="6" creationId="{5A9E8638-CC21-4ABA-A5F3-14D116A33A3B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7:45:27.234" v="2790" actId="20577"/>
        <pc:sldMkLst>
          <pc:docMk/>
          <pc:sldMk cId="3694420519" sldId="353"/>
        </pc:sldMkLst>
        <pc:spChg chg="add mod">
          <ac:chgData name="Katherine Stevens" userId="939988c6-2179-4e0c-8bfb-04f33755313e" providerId="ADAL" clId="{F044C985-ADE1-4B25-96E2-FABA93D50D8B}" dt="2023-08-14T17:45:27.234" v="2790" actId="20577"/>
          <ac:spMkLst>
            <pc:docMk/>
            <pc:sldMk cId="3694420519" sldId="353"/>
            <ac:spMk id="5" creationId="{387C3243-F121-4136-BA6B-B03D371C22E8}"/>
          </ac:spMkLst>
        </pc:spChg>
        <pc:cxnChg chg="add mod">
          <ac:chgData name="Katherine Stevens" userId="939988c6-2179-4e0c-8bfb-04f33755313e" providerId="ADAL" clId="{F044C985-ADE1-4B25-96E2-FABA93D50D8B}" dt="2023-08-14T17:34:50.535" v="2778" actId="14100"/>
          <ac:cxnSpMkLst>
            <pc:docMk/>
            <pc:sldMk cId="3694420519" sldId="353"/>
            <ac:cxnSpMk id="6" creationId="{15BBE46F-A272-4C83-B981-D07825E8CC62}"/>
          </ac:cxnSpMkLst>
        </pc:cxnChg>
      </pc:sldChg>
      <pc:sldChg chg="addSp modSp mod">
        <pc:chgData name="Katherine Stevens" userId="939988c6-2179-4e0c-8bfb-04f33755313e" providerId="ADAL" clId="{F044C985-ADE1-4B25-96E2-FABA93D50D8B}" dt="2023-08-14T18:03:25.917" v="2866" actId="20577"/>
        <pc:sldMkLst>
          <pc:docMk/>
          <pc:sldMk cId="1196405867" sldId="354"/>
        </pc:sldMkLst>
        <pc:spChg chg="add mod">
          <ac:chgData name="Katherine Stevens" userId="939988c6-2179-4e0c-8bfb-04f33755313e" providerId="ADAL" clId="{F044C985-ADE1-4B25-96E2-FABA93D50D8B}" dt="2023-08-14T18:03:25.917" v="2866" actId="20577"/>
          <ac:spMkLst>
            <pc:docMk/>
            <pc:sldMk cId="1196405867" sldId="354"/>
            <ac:spMk id="5" creationId="{9FFA031A-D0EA-4FAD-9527-B0371C4F4B6B}"/>
          </ac:spMkLst>
        </pc:spChg>
        <pc:cxnChg chg="add mod">
          <ac:chgData name="Katherine Stevens" userId="939988c6-2179-4e0c-8bfb-04f33755313e" providerId="ADAL" clId="{F044C985-ADE1-4B25-96E2-FABA93D50D8B}" dt="2023-08-14T17:34:59.987" v="2781" actId="14100"/>
          <ac:cxnSpMkLst>
            <pc:docMk/>
            <pc:sldMk cId="1196405867" sldId="354"/>
            <ac:cxnSpMk id="6" creationId="{85490642-66C0-46D8-9DB3-D704120BF05D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3169920" cy="481728"/>
          </a:xfrm>
          <a:prstGeom prst="rect">
            <a:avLst/>
          </a:prstGeom>
        </p:spPr>
        <p:txBody>
          <a:bodyPr vert="horz" lIns="96621" tIns="48311" rIns="96621" bIns="48311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2" y="3"/>
            <a:ext cx="3169920" cy="481728"/>
          </a:xfrm>
          <a:prstGeom prst="rect">
            <a:avLst/>
          </a:prstGeom>
        </p:spPr>
        <p:txBody>
          <a:bodyPr vert="horz" lIns="96621" tIns="48311" rIns="96621" bIns="48311" rtlCol="0"/>
          <a:lstStyle>
            <a:lvl1pPr algn="r">
              <a:defRPr sz="1200"/>
            </a:lvl1pPr>
          </a:lstStyle>
          <a:p>
            <a:fld id="{419C0400-5F74-4232-AFC9-DE30F8BE4ECB}" type="datetimeFigureOut">
              <a:rPr lang="en-US" smtClean="0"/>
              <a:t>8/14/2023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21" tIns="48311" rIns="96621" bIns="4831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2"/>
          </a:xfrm>
          <a:prstGeom prst="rect">
            <a:avLst/>
          </a:prstGeom>
        </p:spPr>
        <p:txBody>
          <a:bodyPr vert="horz" lIns="96621" tIns="48311" rIns="96621" bIns="483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8"/>
            <a:ext cx="3169920" cy="481727"/>
          </a:xfrm>
          <a:prstGeom prst="rect">
            <a:avLst/>
          </a:prstGeom>
        </p:spPr>
        <p:txBody>
          <a:bodyPr vert="horz" lIns="96621" tIns="48311" rIns="96621" bIns="48311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2" y="9119478"/>
            <a:ext cx="3169920" cy="481727"/>
          </a:xfrm>
          <a:prstGeom prst="rect">
            <a:avLst/>
          </a:prstGeom>
        </p:spPr>
        <p:txBody>
          <a:bodyPr vert="horz" lIns="96621" tIns="48311" rIns="96621" bIns="48311" rtlCol="0" anchor="b"/>
          <a:lstStyle>
            <a:lvl1pPr algn="r">
              <a:defRPr sz="1200"/>
            </a:lvl1pPr>
          </a:lstStyle>
          <a:p>
            <a:fld id="{9E85E061-DB33-433A-A3AA-A91149F0EA9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897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184391-12CC-4D05-A3F5-5921639CEC8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4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4D21CA-298D-4866-BED4-092EFAC796B5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756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AD99D-CE04-48E5-94A8-D15712B87D66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839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14E79-FDFF-4467-B176-67454F4B3FCC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9955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87F5-969C-4A89-AF01-48A42F793DF0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4818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F12ABF-7439-48AA-8749-665A8B59B0AF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994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B282-9EF0-45DC-BAF9-6A95C8AD9A50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089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78D83-EC0F-4DAE-9D10-D427B1092A04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786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B5E7726-3A0A-477D-BC5B-AFECA18463A4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760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9244CC-AF11-461A-9D04-BBF6302A90FB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0753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515AA-3808-4EF2-9B7B-0A3BB47C93F7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12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56E66-FD49-40D0-8349-2064B2425BE9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7086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5D65D837-3EA2-4C8A-AFEF-1EE16097B351}" type="datetime1">
              <a:rPr lang="en-US" smtClean="0"/>
              <a:t>8/14/2023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03C14AC3-95F6-4C88-B36C-DA13675B7A56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3154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4178" y="871371"/>
            <a:ext cx="8848022" cy="1564258"/>
          </a:xfrm>
        </p:spPr>
        <p:txBody>
          <a:bodyPr>
            <a:normAutofit fontScale="90000"/>
          </a:bodyPr>
          <a:lstStyle/>
          <a:p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br>
              <a:rPr lang="en-US" sz="4000" b="1" dirty="0">
                <a:latin typeface="+mn-lt"/>
                <a:cs typeface="Arial" panose="020B0604020202020204" pitchFamily="34" charset="0"/>
              </a:rPr>
            </a:br>
            <a:r>
              <a:rPr lang="en-US" sz="4000" b="1" dirty="0">
                <a:latin typeface="+mn-lt"/>
                <a:cs typeface="Arial" panose="020B0604020202020204" pitchFamily="34" charset="0"/>
              </a:rPr>
              <a:t>City of Rialto</a:t>
            </a:r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4178" y="2435629"/>
            <a:ext cx="9923645" cy="3519401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FISCAL YEAR 2023-2024</a:t>
            </a:r>
          </a:p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proposed </a:t>
            </a:r>
          </a:p>
          <a:p>
            <a:r>
              <a:rPr lang="en-US" sz="3200" b="1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Comprehensive budget</a:t>
            </a:r>
          </a:p>
          <a:p>
            <a:endParaRPr lang="en-US" sz="3200" b="1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Budget workshop</a:t>
            </a:r>
          </a:p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August 17, 2023</a:t>
            </a:r>
          </a:p>
          <a:p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81000" y="23256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endParaRPr lang="en-US" sz="1200" b="1" i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8" name="Picture 7" descr="A picture containing diagram&#10;&#10;Description automatically generated">
            <a:extLst>
              <a:ext uri="{FF2B5EF4-FFF2-40B4-BE49-F238E27FC236}">
                <a16:creationId xmlns:a16="http://schemas.microsoft.com/office/drawing/2014/main" id="{72E530B4-5092-44F9-9B70-A8903B3422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307" y="1554661"/>
            <a:ext cx="3602736" cy="3602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759852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Agenda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1C8D85-298F-41C6-A92B-A03548C31B34}"/>
              </a:ext>
            </a:extLst>
          </p:cNvPr>
          <p:cNvSpPr txBox="1"/>
          <p:nvPr/>
        </p:nvSpPr>
        <p:spPr>
          <a:xfrm>
            <a:off x="380999" y="1530882"/>
            <a:ext cx="10831483" cy="3935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Budget Process Overview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FY 2023-24 General Fund Revenue/Expense Review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FY 2023-24 All Funds Revenue/Expense Review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FY 2023-24 GANN Limit Review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Department Budget Reviews</a:t>
            </a:r>
          </a:p>
        </p:txBody>
      </p:sp>
    </p:spTree>
    <p:extLst>
      <p:ext uri="{BB962C8B-B14F-4D97-AF65-F5344CB8AC3E}">
        <p14:creationId xmlns:p14="http://schemas.microsoft.com/office/powerpoint/2010/main" val="1491034549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Budget Process Overview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1C8D85-298F-41C6-A92B-A03548C31B34}"/>
              </a:ext>
            </a:extLst>
          </p:cNvPr>
          <p:cNvSpPr txBox="1"/>
          <p:nvPr/>
        </p:nvSpPr>
        <p:spPr>
          <a:xfrm>
            <a:off x="380999" y="1530882"/>
            <a:ext cx="10831483" cy="4720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Scheduled Individual Department Meetings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Detailed Review of Budget Line Items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Detailed Review of Personnel Budgets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400" dirty="0"/>
              <a:t>Budget Adjustments were made based on Historical Trends</a:t>
            </a:r>
          </a:p>
          <a:p>
            <a:pPr marL="914400" lvl="1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3400" dirty="0"/>
          </a:p>
        </p:txBody>
      </p:sp>
    </p:spTree>
    <p:extLst>
      <p:ext uri="{BB962C8B-B14F-4D97-AF65-F5344CB8AC3E}">
        <p14:creationId xmlns:p14="http://schemas.microsoft.com/office/powerpoint/2010/main" val="386641997"/>
      </p:ext>
    </p:extLst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General Fund Review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Draft General Fund Budget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42E270C-9C27-457D-8410-C50D5660B3B1}"/>
              </a:ext>
            </a:extLst>
          </p:cNvPr>
          <p:cNvSpPr txBox="1"/>
          <p:nvPr/>
        </p:nvSpPr>
        <p:spPr>
          <a:xfrm>
            <a:off x="8453603" y="1530882"/>
            <a:ext cx="36293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u="sng" dirty="0"/>
              <a:t>Unrestricted Fund Balance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FY2021-22 - $24,961,419</a:t>
            </a:r>
          </a:p>
          <a:p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FY2022-23 - $22,609,950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Estimate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FY2023-24 - $22,868,428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Proposed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615190-BE24-4FF8-B0A1-1FF7ADFED3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342676"/>
            <a:ext cx="7420247" cy="4900927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D78A3468-A7BE-4B3F-A217-F622D894F438}"/>
              </a:ext>
            </a:extLst>
          </p:cNvPr>
          <p:cNvSpPr/>
          <p:nvPr/>
        </p:nvSpPr>
        <p:spPr>
          <a:xfrm>
            <a:off x="3875714" y="5016617"/>
            <a:ext cx="847288" cy="2348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D7AA5CC4-D0A1-42AC-A217-A8F9959DFC4B}"/>
              </a:ext>
            </a:extLst>
          </p:cNvPr>
          <p:cNvSpPr/>
          <p:nvPr/>
        </p:nvSpPr>
        <p:spPr>
          <a:xfrm>
            <a:off x="4991192" y="5016617"/>
            <a:ext cx="847288" cy="2348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721EC3DF-0164-42CF-9447-63269D60DA22}"/>
              </a:ext>
            </a:extLst>
          </p:cNvPr>
          <p:cNvSpPr/>
          <p:nvPr/>
        </p:nvSpPr>
        <p:spPr>
          <a:xfrm>
            <a:off x="5832354" y="5016616"/>
            <a:ext cx="847288" cy="2348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FB247D7E-34F7-4B97-8CBF-EC4FEFAA9FDE}"/>
              </a:ext>
            </a:extLst>
          </p:cNvPr>
          <p:cNvSpPr/>
          <p:nvPr/>
        </p:nvSpPr>
        <p:spPr>
          <a:xfrm>
            <a:off x="6856493" y="5016615"/>
            <a:ext cx="847288" cy="234891"/>
          </a:xfrm>
          <a:prstGeom prst="round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17083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FY2023-24 – General Fund Revenue 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Draft General Fund Budget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A7E8ED-0324-4E90-8605-A7E4BBBBB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7997"/>
            <a:ext cx="6554115" cy="39820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97D192A-3BF7-4CD3-88EE-743A81F40A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4115" y="1249194"/>
            <a:ext cx="5384340" cy="405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437491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FY2023-24 – General Fund Expenses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Draft General Fund Budget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E67637E-7227-4F2E-8EA7-28C53D16D848}"/>
              </a:ext>
            </a:extLst>
          </p:cNvPr>
          <p:cNvSpPr txBox="1"/>
          <p:nvPr/>
        </p:nvSpPr>
        <p:spPr>
          <a:xfrm>
            <a:off x="8020154" y="1451749"/>
            <a:ext cx="3853234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Personnel – 66.07%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2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Services &amp; Supplies – 30.43%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8298FA-6155-49E9-888A-E500909E8A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76" y="1530882"/>
            <a:ext cx="7039572" cy="268276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AA00D5-3163-461C-BFCB-A38E277442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9948" y="2803664"/>
            <a:ext cx="4793861" cy="2523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444429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 2023-24 All Funds Revenue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Draft General Fund Budget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33BE8-07C2-4E5D-9757-E1CCC7CEB7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41" y="1530882"/>
            <a:ext cx="6774380" cy="297528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DA224E-4C33-4A87-8545-24D5171E5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3421" y="1304979"/>
            <a:ext cx="5228417" cy="3427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08051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 2023-24 All Funds Expenses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Draft General Fund Budget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11E3CEE-3A51-4E13-84F7-8F7B877543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34" y="1409787"/>
            <a:ext cx="6246768" cy="490997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EDB2663-FD4F-4955-B159-83E60C0E9A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466" y="1408424"/>
            <a:ext cx="5781534" cy="373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908910"/>
      </p:ext>
    </p:extLst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FY2023-24 GANN Limit Review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7A1244C-C8F5-45F8-B478-13A7A1A485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3783093"/>
            <a:ext cx="7326086" cy="13111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4FE0F59-4F7A-4580-BBCA-030C2E05C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642483"/>
            <a:ext cx="8406548" cy="1688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4882005"/>
      </p:ext>
    </p:extLst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City Council</a:t>
            </a: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A18902-3818-46B7-A296-9A39DAFD58D5}"/>
              </a:ext>
            </a:extLst>
          </p:cNvPr>
          <p:cNvSpPr txBox="1"/>
          <p:nvPr/>
        </p:nvSpPr>
        <p:spPr>
          <a:xfrm>
            <a:off x="381000" y="1679510"/>
            <a:ext cx="758412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No Changes</a:t>
            </a:r>
          </a:p>
          <a:p>
            <a:r>
              <a:rPr lang="en-US" sz="2400" dirty="0"/>
              <a:t>				</a:t>
            </a:r>
          </a:p>
          <a:p>
            <a:r>
              <a:rPr lang="en-US" sz="2400" dirty="0"/>
              <a:t>				Council Members - 5 FTE</a:t>
            </a:r>
          </a:p>
          <a:p>
            <a:r>
              <a:rPr lang="en-US" sz="2400" dirty="0"/>
              <a:t>				Part Time – 10,000 Hours</a:t>
            </a:r>
          </a:p>
          <a:p>
            <a:pPr lvl="4"/>
            <a:endParaRPr lang="en-US" sz="2400" dirty="0"/>
          </a:p>
          <a:p>
            <a:pPr lvl="2"/>
            <a:r>
              <a:rPr lang="en-US" sz="2400" dirty="0"/>
              <a:t>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$915,242</a:t>
            </a:r>
          </a:p>
          <a:p>
            <a:r>
              <a:rPr lang="en-US" sz="2400" dirty="0"/>
              <a:t>					FY24 Proposed Budget - 		$1,002,267</a:t>
            </a:r>
          </a:p>
          <a:p>
            <a:r>
              <a:rPr lang="en-US" sz="2400" dirty="0"/>
              <a:t>					Increase from Prior Year-		$87,025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DF9A86E-FB1F-4405-8FF3-36D6ECEB4AC1}"/>
              </a:ext>
            </a:extLst>
          </p:cNvPr>
          <p:cNvCxnSpPr>
            <a:cxnSpLocks/>
          </p:cNvCxnSpPr>
          <p:nvPr/>
        </p:nvCxnSpPr>
        <p:spPr>
          <a:xfrm>
            <a:off x="2634143" y="4697921"/>
            <a:ext cx="533098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249614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City Manager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380085-4CB5-4924-8204-288FF7A8FAD5}"/>
              </a:ext>
            </a:extLst>
          </p:cNvPr>
          <p:cNvSpPr txBox="1"/>
          <p:nvPr/>
        </p:nvSpPr>
        <p:spPr>
          <a:xfrm>
            <a:off x="381000" y="1660276"/>
            <a:ext cx="75841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No Changes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6 FTE</a:t>
            </a:r>
          </a:p>
          <a:p>
            <a:pPr lvl="2"/>
            <a:r>
              <a:rPr lang="en-US" sz="2400" dirty="0"/>
              <a:t>		Part Time – 3,000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$2,630,047</a:t>
            </a:r>
          </a:p>
          <a:p>
            <a:r>
              <a:rPr lang="en-US" sz="2400" dirty="0"/>
              <a:t>					FY24 Proposed Budget - 		$1,921,839</a:t>
            </a:r>
          </a:p>
          <a:p>
            <a:r>
              <a:rPr lang="en-US" sz="2400" dirty="0"/>
              <a:t>					Reduction from Prior Year-	$708,208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12540FC-112D-4F04-A666-EC125EF90576}"/>
              </a:ext>
            </a:extLst>
          </p:cNvPr>
          <p:cNvCxnSpPr>
            <a:cxnSpLocks/>
          </p:cNvCxnSpPr>
          <p:nvPr/>
        </p:nvCxnSpPr>
        <p:spPr>
          <a:xfrm>
            <a:off x="2740404" y="4286860"/>
            <a:ext cx="530184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0396809"/>
      </p:ext>
    </p:extLst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City Clerk/Management Services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3766941-1F6D-4FCE-9ADC-4D78C7E03767}"/>
              </a:ext>
            </a:extLst>
          </p:cNvPr>
          <p:cNvSpPr txBox="1"/>
          <p:nvPr/>
        </p:nvSpPr>
        <p:spPr>
          <a:xfrm>
            <a:off x="381000" y="1679510"/>
            <a:ext cx="7351693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No Changes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9 FTE</a:t>
            </a:r>
          </a:p>
          <a:p>
            <a:pPr lvl="2"/>
            <a:r>
              <a:rPr lang="en-US" sz="2400" dirty="0"/>
              <a:t>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$809,322</a:t>
            </a:r>
          </a:p>
          <a:p>
            <a:r>
              <a:rPr lang="en-US" sz="2400" dirty="0"/>
              <a:t>					FY24 Proposed Budget - 		$511,421</a:t>
            </a:r>
          </a:p>
          <a:p>
            <a:r>
              <a:rPr lang="en-US" sz="2400" dirty="0"/>
              <a:t>					Reduction from Prior Year-	$297,901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DC126FF-F20C-4BE7-835C-07A0FC386998}"/>
              </a:ext>
            </a:extLst>
          </p:cNvPr>
          <p:cNvCxnSpPr>
            <a:cxnSpLocks/>
          </p:cNvCxnSpPr>
          <p:nvPr/>
        </p:nvCxnSpPr>
        <p:spPr>
          <a:xfrm>
            <a:off x="2684477" y="3959690"/>
            <a:ext cx="536056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305038"/>
      </p:ext>
    </p:extLst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Community Development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2F7890-9B22-4B75-BADB-03460F39E49A}"/>
              </a:ext>
            </a:extLst>
          </p:cNvPr>
          <p:cNvSpPr txBox="1"/>
          <p:nvPr/>
        </p:nvSpPr>
        <p:spPr>
          <a:xfrm>
            <a:off x="381000" y="1679510"/>
            <a:ext cx="75841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1. Reclass Senior Planner to Principal Planner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25 FTE</a:t>
            </a:r>
          </a:p>
          <a:p>
            <a:pPr lvl="2"/>
            <a:r>
              <a:rPr lang="en-US" sz="2400" dirty="0"/>
              <a:t>		Part Time – 4000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$5,148,653</a:t>
            </a:r>
          </a:p>
          <a:p>
            <a:r>
              <a:rPr lang="en-US" sz="2400" dirty="0"/>
              <a:t>					FY24 Proposed Budget - 		$5,203,160</a:t>
            </a:r>
          </a:p>
          <a:p>
            <a:r>
              <a:rPr lang="en-US" sz="2400" dirty="0"/>
              <a:t>					Increase from Prior Year- 		$54,507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35168A-7721-46F7-A609-03B9C281B9CB}"/>
              </a:ext>
            </a:extLst>
          </p:cNvPr>
          <p:cNvCxnSpPr>
            <a:cxnSpLocks/>
          </p:cNvCxnSpPr>
          <p:nvPr/>
        </p:nvCxnSpPr>
        <p:spPr>
          <a:xfrm>
            <a:off x="2759978" y="4295249"/>
            <a:ext cx="52051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098348"/>
      </p:ext>
    </p:extLst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Engineering Department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F12D17-5A9D-49A4-8845-E114A4D537D6}"/>
              </a:ext>
            </a:extLst>
          </p:cNvPr>
          <p:cNvSpPr txBox="1"/>
          <p:nvPr/>
        </p:nvSpPr>
        <p:spPr>
          <a:xfrm>
            <a:off x="381000" y="1679510"/>
            <a:ext cx="75841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1. Position Eliminations – Intern PT - 2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16 FTE</a:t>
            </a:r>
          </a:p>
          <a:p>
            <a:pPr lvl="2"/>
            <a:r>
              <a:rPr lang="en-US" sz="2400" dirty="0"/>
              <a:t>		Part Time – 2000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$5,764,624</a:t>
            </a:r>
          </a:p>
          <a:p>
            <a:r>
              <a:rPr lang="en-US" sz="2400" dirty="0"/>
              <a:t>					FY24 Proposed Budget - 		$5,185,650</a:t>
            </a:r>
          </a:p>
          <a:p>
            <a:r>
              <a:rPr lang="en-US" sz="2400" dirty="0"/>
              <a:t>					Reduction from Prior Year- 	$578,974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D63435F-30F3-4183-BB4F-06F5D3FF2B1C}"/>
              </a:ext>
            </a:extLst>
          </p:cNvPr>
          <p:cNvCxnSpPr>
            <a:cxnSpLocks/>
          </p:cNvCxnSpPr>
          <p:nvPr/>
        </p:nvCxnSpPr>
        <p:spPr>
          <a:xfrm>
            <a:off x="2772342" y="4328805"/>
            <a:ext cx="519278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7267381"/>
      </p:ext>
    </p:extLst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15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Finance Department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64921F-B2E0-4F4E-A7E4-05F59DF76A6F}"/>
              </a:ext>
            </a:extLst>
          </p:cNvPr>
          <p:cNvSpPr txBox="1"/>
          <p:nvPr/>
        </p:nvSpPr>
        <p:spPr>
          <a:xfrm>
            <a:off x="381000" y="1679510"/>
            <a:ext cx="75841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No Changes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21 FTE</a:t>
            </a:r>
          </a:p>
          <a:p>
            <a:pPr lvl="2"/>
            <a:r>
              <a:rPr lang="en-US" sz="2400" dirty="0"/>
              <a:t>		Part Time – 3000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$5,330,069</a:t>
            </a:r>
          </a:p>
          <a:p>
            <a:r>
              <a:rPr lang="en-US" sz="2400" dirty="0"/>
              <a:t>					FY24 Proposed Budget - 		$3,048,707</a:t>
            </a:r>
          </a:p>
          <a:p>
            <a:r>
              <a:rPr lang="en-US" sz="2400" dirty="0"/>
              <a:t>					Reduction from Prior Year- 	$2,281,362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C545CB-6F77-4407-9CA8-B4602A9A97B5}"/>
              </a:ext>
            </a:extLst>
          </p:cNvPr>
          <p:cNvCxnSpPr>
            <a:cxnSpLocks/>
          </p:cNvCxnSpPr>
          <p:nvPr/>
        </p:nvCxnSpPr>
        <p:spPr>
          <a:xfrm>
            <a:off x="2642532" y="4295249"/>
            <a:ext cx="520514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569983"/>
      </p:ext>
    </p:extLst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Fire Department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8C3D05-1777-4101-8A04-EBFF814198B3}"/>
              </a:ext>
            </a:extLst>
          </p:cNvPr>
          <p:cNvSpPr txBox="1"/>
          <p:nvPr/>
        </p:nvSpPr>
        <p:spPr>
          <a:xfrm>
            <a:off x="381000" y="1679510"/>
            <a:ext cx="11812016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1. Reclass Executive Assistant to Community Education and Outreach Specialist</a:t>
            </a:r>
          </a:p>
          <a:p>
            <a:pPr lvl="4"/>
            <a:r>
              <a:rPr lang="en-US" sz="2400" dirty="0"/>
              <a:t>2. Position Elimination – Senior Office Specialist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96 FTE</a:t>
            </a:r>
          </a:p>
          <a:p>
            <a:pPr lvl="2"/>
            <a:r>
              <a:rPr lang="en-US" sz="2400" dirty="0"/>
              <a:t>		Part Time – 1000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$27,254,128</a:t>
            </a:r>
          </a:p>
          <a:p>
            <a:r>
              <a:rPr lang="en-US" sz="2400" dirty="0"/>
              <a:t>					FY24 Proposed Budget - 		$24,321,935</a:t>
            </a:r>
          </a:p>
          <a:p>
            <a:r>
              <a:rPr lang="en-US" sz="2400" dirty="0"/>
              <a:t>					Reduction from Prior Year- 	$2,932,193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A8291E6-4C31-4110-95F1-258D8BEE20E9}"/>
              </a:ext>
            </a:extLst>
          </p:cNvPr>
          <p:cNvCxnSpPr>
            <a:cxnSpLocks/>
          </p:cNvCxnSpPr>
          <p:nvPr/>
        </p:nvCxnSpPr>
        <p:spPr>
          <a:xfrm>
            <a:off x="2751589" y="4697921"/>
            <a:ext cx="546123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5350235"/>
      </p:ext>
    </p:extLst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17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Human Resources/Risk Management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731C39-F227-499B-A10A-913E9F371338}"/>
              </a:ext>
            </a:extLst>
          </p:cNvPr>
          <p:cNvSpPr txBox="1"/>
          <p:nvPr/>
        </p:nvSpPr>
        <p:spPr>
          <a:xfrm>
            <a:off x="381000" y="1679510"/>
            <a:ext cx="9973628" cy="32316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1. Reclass Deputy Director of HR/Risk </a:t>
            </a:r>
            <a:r>
              <a:rPr lang="en-US" sz="2400" dirty="0" err="1"/>
              <a:t>Mgmt</a:t>
            </a:r>
            <a:r>
              <a:rPr lang="en-US" sz="2400" dirty="0"/>
              <a:t> to Sr HR/Risk </a:t>
            </a:r>
            <a:r>
              <a:rPr lang="en-US" sz="2400" dirty="0" err="1"/>
              <a:t>Mgmt</a:t>
            </a:r>
            <a:endParaRPr lang="en-US" sz="2400" dirty="0"/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8 FTE</a:t>
            </a:r>
          </a:p>
          <a:p>
            <a:pPr lvl="2"/>
            <a:r>
              <a:rPr lang="en-US" sz="2400" dirty="0"/>
              <a:t>	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$1,838,336</a:t>
            </a:r>
          </a:p>
          <a:p>
            <a:r>
              <a:rPr lang="en-US" sz="2400" dirty="0"/>
              <a:t>					FY24 Proposed Budget - 		$1,359,200</a:t>
            </a:r>
          </a:p>
          <a:p>
            <a:r>
              <a:rPr lang="en-US" sz="2400" dirty="0"/>
              <a:t>					Reduction from Prior Year- 	$479,136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C059801-A051-4D90-9DB5-02909E55DF7C}"/>
              </a:ext>
            </a:extLst>
          </p:cNvPr>
          <p:cNvCxnSpPr>
            <a:cxnSpLocks/>
          </p:cNvCxnSpPr>
          <p:nvPr/>
        </p:nvCxnSpPr>
        <p:spPr>
          <a:xfrm>
            <a:off x="2768367" y="3951301"/>
            <a:ext cx="542767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3287126"/>
      </p:ext>
    </p:extLst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18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Information Technology Department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DFA698-9B22-4F0F-9447-DC2EEB8783FB}"/>
              </a:ext>
            </a:extLst>
          </p:cNvPr>
          <p:cNvSpPr txBox="1"/>
          <p:nvPr/>
        </p:nvSpPr>
        <p:spPr>
          <a:xfrm>
            <a:off x="381000" y="1679510"/>
            <a:ext cx="75841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No Changes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12 FTE</a:t>
            </a:r>
          </a:p>
          <a:p>
            <a:pPr lvl="2"/>
            <a:r>
              <a:rPr lang="en-US" sz="2400" dirty="0"/>
              <a:t>		Part Time – 1000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$3,797,924</a:t>
            </a:r>
          </a:p>
          <a:p>
            <a:r>
              <a:rPr lang="en-US" sz="2400" dirty="0"/>
              <a:t>					FY24 Proposed Budget - 		$3,277,887</a:t>
            </a:r>
          </a:p>
          <a:p>
            <a:r>
              <a:rPr lang="en-US" sz="2400" dirty="0"/>
              <a:t>					Reduction from Prior Year- 	$520,037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C7868E7-11AD-42A3-932F-84E103776F9E}"/>
              </a:ext>
            </a:extLst>
          </p:cNvPr>
          <p:cNvCxnSpPr>
            <a:cxnSpLocks/>
          </p:cNvCxnSpPr>
          <p:nvPr/>
        </p:nvCxnSpPr>
        <p:spPr>
          <a:xfrm>
            <a:off x="2757182" y="4312027"/>
            <a:ext cx="543437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540686"/>
      </p:ext>
    </p:extLst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19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Maintenance &amp; Facilities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7B8C08-1CB0-4AF0-9231-64A72C7CA293}"/>
              </a:ext>
            </a:extLst>
          </p:cNvPr>
          <p:cNvSpPr txBox="1"/>
          <p:nvPr/>
        </p:nvSpPr>
        <p:spPr>
          <a:xfrm>
            <a:off x="381000" y="1671121"/>
            <a:ext cx="7813357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Position Eliminations </a:t>
            </a:r>
          </a:p>
          <a:p>
            <a:pPr lvl="5"/>
            <a:r>
              <a:rPr lang="en-US" sz="2400" dirty="0"/>
              <a:t>1. Fleet Maintenance Lead</a:t>
            </a:r>
          </a:p>
          <a:p>
            <a:pPr lvl="5"/>
            <a:r>
              <a:rPr lang="en-US" sz="2400" dirty="0"/>
              <a:t>2. Equipment Mechanic</a:t>
            </a:r>
          </a:p>
          <a:p>
            <a:pPr lvl="5"/>
            <a:r>
              <a:rPr lang="en-US" sz="2400" dirty="0"/>
              <a:t>3. Senior Field Service Worker</a:t>
            </a:r>
          </a:p>
          <a:p>
            <a:pPr lvl="5"/>
            <a:endParaRPr lang="en-US" sz="2400" dirty="0"/>
          </a:p>
          <a:p>
            <a:pPr lvl="4"/>
            <a:r>
              <a:rPr lang="en-US" sz="2400" dirty="0"/>
              <a:t>Full Time – 42 FTE</a:t>
            </a:r>
          </a:p>
          <a:p>
            <a:pPr lvl="2"/>
            <a:r>
              <a:rPr lang="en-US" sz="2400" dirty="0"/>
              <a:t>		Part Time – 4,000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$11,562,179</a:t>
            </a:r>
          </a:p>
          <a:p>
            <a:r>
              <a:rPr lang="en-US" sz="2400" dirty="0"/>
              <a:t>					FY24 Proposed Budget - 		$11,730,535</a:t>
            </a:r>
          </a:p>
          <a:p>
            <a:r>
              <a:rPr lang="en-US" sz="2400" dirty="0"/>
              <a:t>					Increase from Prior Year- 		$168,356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B196A00-DB07-4E95-A691-17D9586090CC}"/>
              </a:ext>
            </a:extLst>
          </p:cNvPr>
          <p:cNvCxnSpPr>
            <a:cxnSpLocks/>
          </p:cNvCxnSpPr>
          <p:nvPr/>
        </p:nvCxnSpPr>
        <p:spPr>
          <a:xfrm>
            <a:off x="2734811" y="5419374"/>
            <a:ext cx="526828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7634348"/>
      </p:ext>
    </p:extLst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20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Parks, Recreation &amp; Community Services Department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FEE37C-1CA3-4311-AEB9-C0E4FFFA9D2D}"/>
              </a:ext>
            </a:extLst>
          </p:cNvPr>
          <p:cNvSpPr txBox="1"/>
          <p:nvPr/>
        </p:nvSpPr>
        <p:spPr>
          <a:xfrm>
            <a:off x="381000" y="1679510"/>
            <a:ext cx="7584127" cy="36009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1. New Position – Administrative Aide - PT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26 FTE</a:t>
            </a:r>
          </a:p>
          <a:p>
            <a:pPr lvl="2"/>
            <a:r>
              <a:rPr lang="en-US" sz="2400" dirty="0"/>
              <a:t>		Part Time – 119,000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$8,640,380</a:t>
            </a:r>
          </a:p>
          <a:p>
            <a:r>
              <a:rPr lang="en-US" sz="2400" dirty="0"/>
              <a:t>					FY24 Proposed Budget - 		$9,078,866</a:t>
            </a:r>
          </a:p>
          <a:p>
            <a:r>
              <a:rPr lang="en-US" sz="2400" dirty="0"/>
              <a:t>					Increase from Prior Year- 		$438,486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A9E8638-CC21-4ABA-A5F3-14D116A33A3B}"/>
              </a:ext>
            </a:extLst>
          </p:cNvPr>
          <p:cNvCxnSpPr>
            <a:cxnSpLocks/>
          </p:cNvCxnSpPr>
          <p:nvPr/>
        </p:nvCxnSpPr>
        <p:spPr>
          <a:xfrm>
            <a:off x="2755564" y="4303638"/>
            <a:ext cx="5209563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430239"/>
      </p:ext>
    </p:extLst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Police Department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87C3243-F121-4136-BA6B-B03D371C22E8}"/>
              </a:ext>
            </a:extLst>
          </p:cNvPr>
          <p:cNvSpPr txBox="1"/>
          <p:nvPr/>
        </p:nvSpPr>
        <p:spPr>
          <a:xfrm>
            <a:off x="381000" y="1679510"/>
            <a:ext cx="9801401" cy="4339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Personnel – 1. Reclass Police Transcriptionist to Police Records Assistant I/II</a:t>
            </a:r>
          </a:p>
          <a:p>
            <a:pPr lvl="4"/>
            <a:r>
              <a:rPr lang="en-US" sz="2400" dirty="0"/>
              <a:t>2. Reclass Administrative Aide – PT to Senior Office Specialist</a:t>
            </a:r>
          </a:p>
          <a:p>
            <a:pPr lvl="4"/>
            <a:r>
              <a:rPr lang="en-US" sz="2400" dirty="0"/>
              <a:t>3. New Position – Police Records Assistant I/II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199 FTE</a:t>
            </a:r>
          </a:p>
          <a:p>
            <a:pPr lvl="2"/>
            <a:r>
              <a:rPr lang="en-US" sz="2400" dirty="0"/>
              <a:t>		Part Time – 26,000 hours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$48,625,260</a:t>
            </a:r>
          </a:p>
          <a:p>
            <a:r>
              <a:rPr lang="en-US" sz="2400" dirty="0"/>
              <a:t>					FY24 Proposed Budget - 		$42,824,244</a:t>
            </a:r>
          </a:p>
          <a:p>
            <a:r>
              <a:rPr lang="en-US" sz="2400" dirty="0"/>
              <a:t>					Reduction from Prior Year- 	$5,801,016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5BBE46F-A272-4C83-B981-D07825E8CC62}"/>
              </a:ext>
            </a:extLst>
          </p:cNvPr>
          <p:cNvCxnSpPr>
            <a:cxnSpLocks/>
          </p:cNvCxnSpPr>
          <p:nvPr/>
        </p:nvCxnSpPr>
        <p:spPr>
          <a:xfrm>
            <a:off x="2734811" y="5075425"/>
            <a:ext cx="545284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420519"/>
      </p:ext>
    </p:extLst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C14AC3-95F6-4C88-B36C-DA13675B7A56}" type="slidenum">
              <a:rPr lang="en-US" smtClean="0"/>
              <a:t>22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81000" y="872199"/>
            <a:ext cx="11333527" cy="53758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b="1" u="sng" dirty="0">
                <a:solidFill>
                  <a:schemeClr val="tx1"/>
                </a:solidFill>
              </a:rPr>
              <a:t>City Treasurer</a:t>
            </a:r>
          </a:p>
          <a:p>
            <a:pPr marL="0" indent="0">
              <a:buNone/>
            </a:pPr>
            <a:endParaRPr lang="en-US" sz="32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endParaRPr lang="en-US" sz="3200" dirty="0">
              <a:solidFill>
                <a:schemeClr val="accent6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381000" y="213516"/>
            <a:ext cx="11430000" cy="537588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/>
          <a:p>
            <a:pPr fontAlgn="auto">
              <a:spcAft>
                <a:spcPts val="0"/>
              </a:spcAft>
              <a:defRPr/>
            </a:pP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City of Rialto</a:t>
            </a:r>
            <a:b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en-US" sz="1200" b="1" i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2023-24 Proposed Comprehensive Budget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A031A-D0EA-4FAD-9527-B0371C4F4B6B}"/>
              </a:ext>
            </a:extLst>
          </p:cNvPr>
          <p:cNvSpPr txBox="1"/>
          <p:nvPr/>
        </p:nvSpPr>
        <p:spPr>
          <a:xfrm>
            <a:off x="381000" y="1679510"/>
            <a:ext cx="8537786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Personnel – 	1.	Reclass Senior Accounting Assistant to </a:t>
            </a:r>
          </a:p>
          <a:p>
            <a:r>
              <a:rPr lang="en-US" sz="2400" dirty="0"/>
              <a:t>					Assistant Treasurer/Accounting Specialist</a:t>
            </a:r>
          </a:p>
          <a:p>
            <a:r>
              <a:rPr lang="en-US" sz="2400" dirty="0"/>
              <a:t>				2.	Eliminate Assistant Treasurer/Investment Officer</a:t>
            </a:r>
          </a:p>
          <a:p>
            <a:r>
              <a:rPr lang="en-US" sz="2400" dirty="0"/>
              <a:t>				3.	New Position -  Office Specialist</a:t>
            </a:r>
          </a:p>
          <a:p>
            <a:pPr lvl="4"/>
            <a:endParaRPr lang="en-US" sz="2400" dirty="0"/>
          </a:p>
          <a:p>
            <a:pPr lvl="4"/>
            <a:r>
              <a:rPr lang="en-US" sz="2400" dirty="0"/>
              <a:t>Full Time – 5 FTE</a:t>
            </a:r>
          </a:p>
          <a:p>
            <a:pPr lvl="2"/>
            <a:r>
              <a:rPr lang="en-US" sz="2400" dirty="0"/>
              <a:t>	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Expenditures – 	FY23 Revised Budget - 		$777,910</a:t>
            </a:r>
          </a:p>
          <a:p>
            <a:r>
              <a:rPr lang="en-US" sz="2400" dirty="0"/>
              <a:t>					FY24 Proposed Budget - 		$558,145</a:t>
            </a:r>
          </a:p>
          <a:p>
            <a:r>
              <a:rPr lang="en-US" sz="2400" dirty="0"/>
              <a:t>					Reduction from Prior Year- 	$219,765</a:t>
            </a:r>
          </a:p>
          <a:p>
            <a:endParaRPr lang="en-US" dirty="0"/>
          </a:p>
          <a:p>
            <a:pPr lvl="4"/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5490642-66C0-46D8-9DB3-D704120BF05D}"/>
              </a:ext>
            </a:extLst>
          </p:cNvPr>
          <p:cNvCxnSpPr>
            <a:cxnSpLocks/>
          </p:cNvCxnSpPr>
          <p:nvPr/>
        </p:nvCxnSpPr>
        <p:spPr>
          <a:xfrm>
            <a:off x="2684477" y="5402596"/>
            <a:ext cx="536056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6405867"/>
      </p:ext>
    </p:extLst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17420</TotalTime>
  <Words>1201</Words>
  <Application>Microsoft Office PowerPoint</Application>
  <PresentationFormat>Widescreen</PresentationFormat>
  <Paragraphs>225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Retrospect</vt:lpstr>
      <vt:lpstr>    City of Rialto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Marcus Fuller</dc:creator>
  <cp:lastModifiedBy>Katherine Stevens</cp:lastModifiedBy>
  <cp:revision>216</cp:revision>
  <cp:lastPrinted>2023-06-21T18:04:16Z</cp:lastPrinted>
  <dcterms:created xsi:type="dcterms:W3CDTF">2020-05-12T23:14:34Z</dcterms:created>
  <dcterms:modified xsi:type="dcterms:W3CDTF">2023-08-14T18:03:30Z</dcterms:modified>
</cp:coreProperties>
</file>